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96" r:id="rId3"/>
    <p:sldId id="260" r:id="rId4"/>
    <p:sldId id="259" r:id="rId5"/>
    <p:sldId id="256" r:id="rId6"/>
    <p:sldId id="257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62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9" r:id="rId35"/>
    <p:sldId id="288" r:id="rId36"/>
    <p:sldId id="290" r:id="rId37"/>
    <p:sldId id="291" r:id="rId38"/>
    <p:sldId id="294" r:id="rId39"/>
    <p:sldId id="292" r:id="rId40"/>
    <p:sldId id="293" r:id="rId41"/>
    <p:sldId id="295" r:id="rId4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445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C8C46-A4DC-49B9-920D-21803CA04523}" type="datetimeFigureOut">
              <a:rPr lang="fr-FR" smtClean="0"/>
              <a:t>10/09/2018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7BCEC-E91B-42B2-9D26-D9CF91599C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4826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C8C46-A4DC-49B9-920D-21803CA04523}" type="datetimeFigureOut">
              <a:rPr lang="fr-FR" smtClean="0"/>
              <a:t>10/09/2018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7BCEC-E91B-42B2-9D26-D9CF91599C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9841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C8C46-A4DC-49B9-920D-21803CA04523}" type="datetimeFigureOut">
              <a:rPr lang="fr-FR" smtClean="0"/>
              <a:t>10/09/2018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7BCEC-E91B-42B2-9D26-D9CF91599C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2965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C8C46-A4DC-49B9-920D-21803CA04523}" type="datetimeFigureOut">
              <a:rPr lang="fr-FR" smtClean="0"/>
              <a:t>10/09/2018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7BCEC-E91B-42B2-9D26-D9CF91599C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6512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C8C46-A4DC-49B9-920D-21803CA04523}" type="datetimeFigureOut">
              <a:rPr lang="fr-FR" smtClean="0"/>
              <a:t>10/09/2018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7BCEC-E91B-42B2-9D26-D9CF91599C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8888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C8C46-A4DC-49B9-920D-21803CA04523}" type="datetimeFigureOut">
              <a:rPr lang="fr-FR" smtClean="0"/>
              <a:t>10/09/2018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7BCEC-E91B-42B2-9D26-D9CF91599C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9025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C8C46-A4DC-49B9-920D-21803CA04523}" type="datetimeFigureOut">
              <a:rPr lang="fr-FR" smtClean="0"/>
              <a:t>10/09/2018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7BCEC-E91B-42B2-9D26-D9CF91599C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007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C8C46-A4DC-49B9-920D-21803CA04523}" type="datetimeFigureOut">
              <a:rPr lang="fr-FR" smtClean="0"/>
              <a:t>10/09/2018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7BCEC-E91B-42B2-9D26-D9CF91599C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1252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C8C46-A4DC-49B9-920D-21803CA04523}" type="datetimeFigureOut">
              <a:rPr lang="fr-FR" smtClean="0"/>
              <a:t>10/09/2018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7BCEC-E91B-42B2-9D26-D9CF91599C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1467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C8C46-A4DC-49B9-920D-21803CA04523}" type="datetimeFigureOut">
              <a:rPr lang="fr-FR" smtClean="0"/>
              <a:t>10/09/2018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7BCEC-E91B-42B2-9D26-D9CF91599C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3474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C8C46-A4DC-49B9-920D-21803CA04523}" type="datetimeFigureOut">
              <a:rPr lang="fr-FR" smtClean="0"/>
              <a:t>10/09/2018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7BCEC-E91B-42B2-9D26-D9CF91599C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5733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2C8C46-A4DC-49B9-920D-21803CA04523}" type="datetimeFigureOut">
              <a:rPr lang="fr-FR" smtClean="0"/>
              <a:t>10/09/2018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7BCEC-E91B-42B2-9D26-D9CF91599C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9652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fr-FR" dirty="0" smtClean="0"/>
              <a:t>UTMB </a:t>
            </a:r>
          </a:p>
          <a:p>
            <a:pPr marL="0" indent="0" algn="ctr">
              <a:buNone/>
            </a:pPr>
            <a:r>
              <a:rPr lang="fr-FR" dirty="0" smtClean="0"/>
              <a:t>31 août – 2 </a:t>
            </a:r>
            <a:r>
              <a:rPr lang="fr-FR" dirty="0" smtClean="0"/>
              <a:t>septembre 2018</a:t>
            </a:r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 smtClean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 smtClean="0"/>
          </a:p>
          <a:p>
            <a:pPr marL="0" indent="0" algn="ctr">
              <a:buNone/>
            </a:pPr>
            <a:r>
              <a:rPr lang="fr-FR" sz="2800" dirty="0" smtClean="0"/>
              <a:t>Chamonix-Chamonix</a:t>
            </a:r>
          </a:p>
          <a:p>
            <a:pPr marL="0" indent="0" algn="ctr">
              <a:buNone/>
            </a:pPr>
            <a:r>
              <a:rPr lang="fr-FR" sz="2800" dirty="0" smtClean="0"/>
              <a:t>170,1 km – 10 000 m D+</a:t>
            </a:r>
            <a:endParaRPr lang="fr-FR" sz="2800" dirty="0"/>
          </a:p>
        </p:txBody>
      </p:sp>
      <p:pic>
        <p:nvPicPr>
          <p:cNvPr id="6" name="01 Blowin' in the Win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958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Mathilde Leproust\Desktop\Image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298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Mathilde Leproust\Desktop\Image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3707904" y="-2214"/>
            <a:ext cx="5436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Chamonix, place du triangle de l'amitié, arche de départ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5780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Mathilde Leproust\Desktop\Image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4932039" y="14693"/>
            <a:ext cx="4191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Chamonix, 31 août, départ - Presque 18h !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47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Mathilde Leproust\Desktop\Image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5796136" y="-2214"/>
            <a:ext cx="334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Les Gaillands, sortie de Chamonix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6831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Mathilde Leproust\Desktop\Image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663" y="0"/>
            <a:ext cx="51450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7125791" y="-2214"/>
            <a:ext cx="2123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Les Gaillands - Km 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9385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Mathilde Leproust\Desktop\Image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0" y="0"/>
            <a:ext cx="2123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St Gervais - Km 21,5</a:t>
            </a:r>
            <a:br>
              <a:rPr lang="fr-FR" dirty="0" smtClean="0">
                <a:solidFill>
                  <a:schemeClr val="bg1"/>
                </a:solidFill>
              </a:rPr>
            </a:br>
            <a:r>
              <a:rPr lang="fr-FR" dirty="0" smtClean="0">
                <a:solidFill>
                  <a:schemeClr val="bg1"/>
                </a:solidFill>
              </a:rPr>
              <a:t>1</a:t>
            </a:r>
            <a:r>
              <a:rPr lang="fr-FR" baseline="30000" dirty="0" smtClean="0">
                <a:solidFill>
                  <a:schemeClr val="bg1"/>
                </a:solidFill>
              </a:rPr>
              <a:t>ère</a:t>
            </a:r>
            <a:r>
              <a:rPr lang="fr-FR" dirty="0" smtClean="0">
                <a:solidFill>
                  <a:schemeClr val="bg1"/>
                </a:solidFill>
              </a:rPr>
              <a:t> nuit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44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Mathilde Leproust\Desktop\Image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33561" y="5934670"/>
            <a:ext cx="51845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Col de la Seigne - Km 62 </a:t>
            </a:r>
          </a:p>
          <a:p>
            <a:r>
              <a:rPr lang="fr-FR" dirty="0" smtClean="0">
                <a:solidFill>
                  <a:schemeClr val="bg1"/>
                </a:solidFill>
              </a:rPr>
              <a:t>Samedi 1</a:t>
            </a:r>
            <a:r>
              <a:rPr lang="fr-FR" baseline="30000" dirty="0" smtClean="0">
                <a:solidFill>
                  <a:schemeClr val="bg1"/>
                </a:solidFill>
              </a:rPr>
              <a:t>er</a:t>
            </a:r>
            <a:r>
              <a:rPr lang="fr-FR" dirty="0" smtClean="0">
                <a:solidFill>
                  <a:schemeClr val="bg1"/>
                </a:solidFill>
              </a:rPr>
              <a:t> septembre, 8h du matin</a:t>
            </a:r>
            <a:br>
              <a:rPr lang="fr-FR" dirty="0" smtClean="0">
                <a:solidFill>
                  <a:schemeClr val="bg1"/>
                </a:solidFill>
              </a:rPr>
            </a:br>
            <a:r>
              <a:rPr lang="fr-FR" dirty="0" smtClean="0">
                <a:solidFill>
                  <a:schemeClr val="bg1"/>
                </a:solidFill>
              </a:rPr>
              <a:t>Frontière France-Italie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54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Mathilde Leproust\Desktop\Image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5148064" y="6465261"/>
            <a:ext cx="3995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Entre le col de la Seigne et le lac Combal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64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Users\Mathilde Leproust\Desktop\Image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663" y="0"/>
            <a:ext cx="51450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0" y="5934670"/>
            <a:ext cx="19077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En allant vers le lac Combal</a:t>
            </a:r>
          </a:p>
          <a:p>
            <a:r>
              <a:rPr lang="fr-FR" dirty="0" smtClean="0">
                <a:latin typeface="Vrinda"/>
                <a:cs typeface="Vrinda"/>
              </a:rPr>
              <a:t>~</a:t>
            </a:r>
            <a:r>
              <a:rPr lang="fr-FR" dirty="0" smtClean="0"/>
              <a:t>Km 65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4813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C:\Users\Mathilde Leproust\Desktop\Image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663" y="0"/>
            <a:ext cx="51450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7959" y="6188233"/>
            <a:ext cx="1979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Lac Combal </a:t>
            </a:r>
            <a:br>
              <a:rPr lang="fr-FR" dirty="0" smtClean="0"/>
            </a:br>
            <a:r>
              <a:rPr lang="fr-FR" dirty="0" smtClean="0"/>
              <a:t>Km 67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1064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tmbmontblanc.com/photos/contenus/parcours_profils/2018/UTMBcarte20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88640"/>
            <a:ext cx="6912768" cy="6496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64276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:\Users\Mathilde Leproust\Desktop\Image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07504" y="6381328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Arête du mont Favre - Km 70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93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C:\Users\Mathilde Leproust\Desktop\Image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5292080" y="6303744"/>
            <a:ext cx="3851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En repartant de Courmayeur - </a:t>
            </a:r>
            <a:r>
              <a:rPr lang="fr-FR" dirty="0" smtClean="0">
                <a:latin typeface="Vrinda"/>
                <a:cs typeface="Vrinda"/>
              </a:rPr>
              <a:t>~</a:t>
            </a:r>
            <a:r>
              <a:rPr lang="fr-FR" dirty="0" smtClean="0"/>
              <a:t>Km 83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5976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C:\Users\Mathilde Leproust\Desktop\Image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0" y="5168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Avant d'arriver au refuge Bertone - </a:t>
            </a:r>
            <a:r>
              <a:rPr lang="fr-FR" dirty="0" smtClean="0">
                <a:latin typeface="Vrinda"/>
                <a:cs typeface="Vrinda"/>
              </a:rPr>
              <a:t>~</a:t>
            </a:r>
            <a:r>
              <a:rPr lang="fr-FR" dirty="0" smtClean="0"/>
              <a:t>Km 84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21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C:\Users\Mathilde Leproust\Desktop\Image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0" y="-2214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Montée au Grand </a:t>
            </a:r>
            <a:r>
              <a:rPr lang="fr-FR" dirty="0"/>
              <a:t>C</a:t>
            </a:r>
            <a:r>
              <a:rPr lang="fr-FR" dirty="0" smtClean="0"/>
              <a:t>ol Ferret (frontière Italie-Suisse)</a:t>
            </a:r>
          </a:p>
          <a:p>
            <a:r>
              <a:rPr lang="fr-FR" dirty="0" smtClean="0">
                <a:latin typeface="Vrinda"/>
                <a:cs typeface="Vrinda"/>
              </a:rPr>
              <a:t>~</a:t>
            </a:r>
            <a:r>
              <a:rPr lang="fr-FR" dirty="0" smtClean="0"/>
              <a:t>Km 100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3469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nd col Ferre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0" y="-2214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Montée au Grand </a:t>
            </a:r>
            <a:r>
              <a:rPr lang="fr-FR" dirty="0"/>
              <a:t>C</a:t>
            </a:r>
            <a:r>
              <a:rPr lang="fr-FR" dirty="0" smtClean="0"/>
              <a:t>ol Ferret (frontière Italie-Suisse)</a:t>
            </a:r>
          </a:p>
          <a:p>
            <a:r>
              <a:rPr lang="fr-FR" dirty="0" smtClean="0">
                <a:latin typeface="Vrinda"/>
                <a:cs typeface="Vrinda"/>
              </a:rPr>
              <a:t>~</a:t>
            </a:r>
            <a:r>
              <a:rPr lang="fr-FR" dirty="0" smtClean="0"/>
              <a:t>Km 100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4886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C:\Users\Mathilde Leproust\Desktop\Image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0" y="6230550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Vue sur Martigny (Suisse)</a:t>
            </a:r>
            <a:br>
              <a:rPr lang="fr-FR" dirty="0" smtClean="0">
                <a:solidFill>
                  <a:schemeClr val="bg1"/>
                </a:solidFill>
              </a:rPr>
            </a:br>
            <a:r>
              <a:rPr lang="fr-FR" dirty="0" smtClean="0">
                <a:solidFill>
                  <a:schemeClr val="bg1"/>
                </a:solidFill>
              </a:rPr>
              <a:t>2</a:t>
            </a:r>
            <a:r>
              <a:rPr lang="fr-FR" baseline="30000" dirty="0" smtClean="0">
                <a:solidFill>
                  <a:schemeClr val="bg1"/>
                </a:solidFill>
              </a:rPr>
              <a:t>ème</a:t>
            </a:r>
            <a:r>
              <a:rPr lang="fr-FR" dirty="0" smtClean="0">
                <a:solidFill>
                  <a:schemeClr val="bg1"/>
                </a:solidFill>
              </a:rPr>
              <a:t> nuit 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C:\Users\Mathilde Leproust\Desktop\Image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9472" y="6179511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En repartant de Trient - Dimanche 2 septembre</a:t>
            </a:r>
          </a:p>
          <a:p>
            <a:r>
              <a:rPr lang="fr-FR" dirty="0" smtClean="0">
                <a:latin typeface="Vrinda"/>
                <a:cs typeface="Vrinda"/>
              </a:rPr>
              <a:t>~</a:t>
            </a:r>
            <a:r>
              <a:rPr lang="fr-FR" dirty="0" smtClean="0"/>
              <a:t>Km 142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4221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C:\Users\Mathilde Leproust\Desktop\Image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5011" y="6165304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Vallorcine </a:t>
            </a:r>
            <a:r>
              <a:rPr lang="fr-FR" dirty="0"/>
              <a:t>- Km 153</a:t>
            </a:r>
          </a:p>
          <a:p>
            <a:r>
              <a:rPr lang="fr-FR" dirty="0" smtClean="0"/>
              <a:t>Retour en France !</a:t>
            </a:r>
          </a:p>
        </p:txBody>
      </p:sp>
    </p:spTree>
    <p:extLst>
      <p:ext uri="{BB962C8B-B14F-4D97-AF65-F5344CB8AC3E}">
        <p14:creationId xmlns:p14="http://schemas.microsoft.com/office/powerpoint/2010/main" val="247091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C:\Users\Mathilde Leproust\Desktop\Image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0"/>
            <a:ext cx="4114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056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 descr="C:\Users\Mathilde Leproust\Desktop\Image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5011" y="21679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Vers le col des Montets </a:t>
            </a:r>
            <a:r>
              <a:rPr lang="fr-FR" dirty="0">
                <a:solidFill>
                  <a:schemeClr val="bg1"/>
                </a:solidFill>
              </a:rPr>
              <a:t>- Km </a:t>
            </a:r>
            <a:r>
              <a:rPr lang="fr-FR" dirty="0" smtClean="0">
                <a:solidFill>
                  <a:schemeClr val="bg1"/>
                </a:solidFill>
              </a:rPr>
              <a:t>154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75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Mathilde Leproust\Desktop\Image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20421" y="6165304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J-4, St Ours</a:t>
            </a:r>
            <a:endParaRPr lang="fr-FR" dirty="0"/>
          </a:p>
          <a:p>
            <a:r>
              <a:rPr lang="fr-FR" dirty="0" smtClean="0"/>
              <a:t>Dernier entraînement…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934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C:\Users\Mathilde Leproust\Desktop\Image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663" y="0"/>
            <a:ext cx="51450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0" y="5934670"/>
            <a:ext cx="19986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Dernière montée, vers la Flégère </a:t>
            </a:r>
            <a:endParaRPr lang="fr-FR" dirty="0"/>
          </a:p>
          <a:p>
            <a:r>
              <a:rPr lang="fr-FR" dirty="0" smtClean="0"/>
              <a:t>Km 157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9490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Mathilde Leproust\Desktop\Imag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-1" y="0"/>
            <a:ext cx="2699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Vers la Flégère 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61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Mathilde Leproust\Desktop\Imag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59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Mathilde Leproust\Desktop\Imag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-1" y="0"/>
            <a:ext cx="3851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Vers la Flégère - Le Mont Blanc, enfin !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96388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Mathilde Leproust\Desktop\Image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2"/>
          <a:stretch/>
        </p:blipFill>
        <p:spPr bwMode="auto">
          <a:xfrm>
            <a:off x="539552" y="0"/>
            <a:ext cx="83629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331640" y="-1166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Arrivée sur Chamonix - Km 168</a:t>
            </a:r>
          </a:p>
          <a:p>
            <a:r>
              <a:rPr lang="fr-FR" dirty="0" smtClean="0">
                <a:solidFill>
                  <a:schemeClr val="bg1"/>
                </a:solidFill>
              </a:rPr>
              <a:t>Traversée de la route !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98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Mathilde Leproust\Desktop\Image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0"/>
            <a:ext cx="4114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-1" y="0"/>
            <a:ext cx="22677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Arrivée </a:t>
            </a:r>
            <a:r>
              <a:rPr lang="fr-FR" dirty="0"/>
              <a:t>sur </a:t>
            </a:r>
            <a:r>
              <a:rPr lang="fr-FR" dirty="0" smtClean="0"/>
              <a:t>Chamonix, le </a:t>
            </a:r>
            <a:r>
              <a:rPr lang="fr-FR" dirty="0"/>
              <a:t>long de </a:t>
            </a:r>
            <a:r>
              <a:rPr lang="fr-FR" dirty="0" smtClean="0"/>
              <a:t>l'Arve</a:t>
            </a:r>
            <a:endParaRPr lang="fr-FR" dirty="0" smtClean="0"/>
          </a:p>
          <a:p>
            <a:r>
              <a:rPr lang="fr-FR" dirty="0" smtClean="0"/>
              <a:t>Km 169</a:t>
            </a:r>
          </a:p>
        </p:txBody>
      </p:sp>
    </p:spTree>
    <p:extLst>
      <p:ext uri="{BB962C8B-B14F-4D97-AF65-F5344CB8AC3E}">
        <p14:creationId xmlns:p14="http://schemas.microsoft.com/office/powerpoint/2010/main" val="157449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Mathilde Leproust\Desktop\Image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663" y="0"/>
            <a:ext cx="51450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6203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Mathilde Leproust\Desktop\Image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6516216" y="17681"/>
            <a:ext cx="2699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Centre de Chamonix</a:t>
            </a:r>
          </a:p>
          <a:p>
            <a:r>
              <a:rPr lang="fr-FR" dirty="0" smtClean="0">
                <a:solidFill>
                  <a:schemeClr val="bg1"/>
                </a:solidFill>
              </a:rPr>
              <a:t>Dernières rues !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47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Mathilde Leproust\Desktop\Image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76969"/>
            <a:ext cx="4968552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-1" y="0"/>
            <a:ext cx="2699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Arrivée - Km 170 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9912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Mathilde Leproust\Desktop\Image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260996"/>
            <a:ext cx="2664296" cy="355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Mathilde Leproust\Desktop\Image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70731"/>
            <a:ext cx="3600400" cy="27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Mathilde Leproust\Desktop\Image1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45"/>
          <a:stretch/>
        </p:blipFill>
        <p:spPr bwMode="auto">
          <a:xfrm>
            <a:off x="755576" y="170730"/>
            <a:ext cx="3094651" cy="3186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C:\Users\Mathilde Leproust\Desktop\Image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260996"/>
            <a:ext cx="2664296" cy="355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9" name="Picture 11" descr="C:\Users\Mathilde Leproust\Desktop\Image1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463671"/>
            <a:ext cx="2520280" cy="336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533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Mathilde Leproust\Desktop\Imag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8017" y="23777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J-3</a:t>
            </a:r>
          </a:p>
          <a:p>
            <a:r>
              <a:rPr lang="fr-FR" dirty="0" smtClean="0"/>
              <a:t>Dernière rando à Combloux 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9389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Mathilde Leproust\Desktop\Image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672" y="260648"/>
            <a:ext cx="4128459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Mathilde Leproust\Desktop\Image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16" y="260647"/>
            <a:ext cx="4128459" cy="309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C:\Users\Mathilde Leproust\Desktop\Image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16" y="3573016"/>
            <a:ext cx="4128459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Picture 9" descr="C:\Users\Mathilde Leproust\Desktop\Image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013" y="3573016"/>
            <a:ext cx="4128459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-1" y="0"/>
            <a:ext cx="31318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Réunis à 4, Noé est déjà parti pour Bordeaux la veille…</a:t>
            </a:r>
            <a:endParaRPr lang="fr-FR" sz="1600" dirty="0"/>
          </a:p>
        </p:txBody>
      </p:sp>
      <p:sp>
        <p:nvSpPr>
          <p:cNvPr id="7" name="ZoneTexte 6"/>
          <p:cNvSpPr txBox="1"/>
          <p:nvPr/>
        </p:nvSpPr>
        <p:spPr>
          <a:xfrm>
            <a:off x="6409431" y="-46167"/>
            <a:ext cx="28080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Mon filleul Florent et Marie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291862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851920" y="6021288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 smtClean="0"/>
              <a:t>Mathilde, 10 septembre 2018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2195736" y="1340768"/>
            <a:ext cx="49685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MERCI A TOUS ! </a:t>
            </a:r>
            <a:endParaRPr lang="fr-FR" dirty="0" smtClean="0"/>
          </a:p>
          <a:p>
            <a:pPr algn="ctr"/>
            <a:endParaRPr lang="fr-FR" dirty="0" smtClean="0"/>
          </a:p>
          <a:p>
            <a:pPr algn="ctr"/>
            <a:r>
              <a:rPr lang="fr-FR" dirty="0" smtClean="0"/>
              <a:t>POUR VOS ENCOURAGEMENTS NOMBREUX, SINCERES, ET TELLEMENT  UTILES TOUT AU LONG DE CETTE AVENTURE !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828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Mathilde Leproust\Desktop\Imag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9144000" cy="683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28017" y="23777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J-2, Chamonix</a:t>
            </a:r>
            <a:endParaRPr lang="fr-FR" dirty="0"/>
          </a:p>
          <a:p>
            <a:r>
              <a:rPr lang="fr-FR" dirty="0" smtClean="0"/>
              <a:t>Attente sous la pluie pour récupérer le dossard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849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Mathilde Leproust\Desktop\Imag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28017" y="6472202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Pas encore le dossard… </a:t>
            </a:r>
            <a:r>
              <a:rPr lang="fr-FR" dirty="0" smtClean="0">
                <a:solidFill>
                  <a:schemeClr val="bg1"/>
                </a:solidFill>
              </a:rPr>
              <a:t>mais le </a:t>
            </a:r>
            <a:r>
              <a:rPr lang="fr-FR" dirty="0" smtClean="0">
                <a:solidFill>
                  <a:schemeClr val="bg1"/>
                </a:solidFill>
              </a:rPr>
              <a:t>stress monte déjà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12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Mathilde Leproust\Desktop\Imag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663" y="0"/>
            <a:ext cx="51450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28017" y="23777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C'est déjà un bon </a:t>
            </a:r>
            <a:r>
              <a:rPr lang="fr-FR" dirty="0" smtClean="0"/>
              <a:t>début 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6346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Mathilde Leproust\Desktop\Imag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4788024" y="6488668"/>
            <a:ext cx="4355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Augustine a fait aussi son (mini) UTMB 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2823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Mathilde Leproust\Desktop\Imag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3275856" y="0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Chez "coach Michel", tout près du départ, H-1 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89443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327</Words>
  <Application>Microsoft Office PowerPoint</Application>
  <PresentationFormat>Affichage à l'écran (4:3)</PresentationFormat>
  <Paragraphs>59</Paragraphs>
  <Slides>41</Slides>
  <Notes>0</Notes>
  <HiddenSlides>0</HiddenSlides>
  <MMClips>2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41</vt:i4>
      </vt:variant>
    </vt:vector>
  </HeadingPairs>
  <TitlesOfParts>
    <vt:vector size="42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Mathilde Leproust</dc:creator>
  <cp:lastModifiedBy>Mathilde Leproust</cp:lastModifiedBy>
  <cp:revision>25</cp:revision>
  <dcterms:created xsi:type="dcterms:W3CDTF">2018-09-08T16:40:22Z</dcterms:created>
  <dcterms:modified xsi:type="dcterms:W3CDTF">2018-09-10T09:49:21Z</dcterms:modified>
</cp:coreProperties>
</file>